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5B01A7DF-9F7B-4885-A21D-CF3F4E99E6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B2E80071-C438-4A51-A925-6FDB784AD095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FB2D0ADC-E093-4D4B-9722-AB4813D8C8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99385068-0271-4CB8-8850-BC1CB18A15F3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第五課 疫情後經濟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</a:t>
            </a:r>
            <a:r>
              <a:rPr lang="zh-TW" altLang="en-US" dirty="0">
                <a:latin typeface="標楷體" panose="03000509000000000000" pitchFamily="65" charset="-120"/>
              </a:rPr>
              <a:t>別說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，就是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not just…, even…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zh-TW" altLang="en-US" dirty="0"/>
              <a:t>國家之間不能往來，</a:t>
            </a:r>
            <a:r>
              <a:rPr lang="zh-TW" altLang="en-US" dirty="0">
                <a:solidFill>
                  <a:srgbClr val="FF0000"/>
                </a:solidFill>
              </a:rPr>
              <a:t>別說</a:t>
            </a:r>
            <a:r>
              <a:rPr lang="zh-TW" altLang="en-US" dirty="0"/>
              <a:t>一般人日常生活大受影響，</a:t>
            </a:r>
            <a:r>
              <a:rPr lang="zh-TW" altLang="en-US" dirty="0">
                <a:solidFill>
                  <a:srgbClr val="FF0000"/>
                </a:solidFill>
              </a:rPr>
              <a:t>就是</a:t>
            </a:r>
            <a:r>
              <a:rPr lang="zh-TW" altLang="en-US" dirty="0"/>
              <a:t>國際之間的經濟活動也幾乎停止。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別說</a:t>
            </a:r>
            <a:r>
              <a:rPr lang="zh-TW" altLang="en-US" dirty="0"/>
              <a:t>銀髮族需要運動，</a:t>
            </a:r>
            <a:r>
              <a:rPr lang="zh-TW" altLang="en-US" dirty="0">
                <a:solidFill>
                  <a:srgbClr val="FF0000"/>
                </a:solidFill>
              </a:rPr>
              <a:t>就是</a:t>
            </a:r>
            <a:r>
              <a:rPr lang="zh-TW" altLang="en-US" dirty="0"/>
              <a:t>年輕人也需要常常運動。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在臺灣「</a:t>
            </a:r>
            <a:r>
              <a:rPr lang="en-US" altLang="zh-TW" dirty="0"/>
              <a:t>4</a:t>
            </a:r>
            <a:r>
              <a:rPr lang="zh-TW" altLang="en-US" dirty="0"/>
              <a:t>」是禁忌，</a:t>
            </a:r>
            <a:r>
              <a:rPr lang="zh-TW" altLang="en-US" dirty="0">
                <a:solidFill>
                  <a:srgbClr val="FF0000"/>
                </a:solidFill>
              </a:rPr>
              <a:t>別說</a:t>
            </a:r>
            <a:r>
              <a:rPr lang="zh-TW" altLang="en-US" dirty="0"/>
              <a:t>醫院沒有四樓，</a:t>
            </a:r>
            <a:r>
              <a:rPr lang="zh-TW" altLang="en-US" dirty="0">
                <a:solidFill>
                  <a:srgbClr val="FF0000"/>
                </a:solidFill>
              </a:rPr>
              <a:t>就是</a:t>
            </a:r>
            <a:r>
              <a:rPr lang="zh-TW" altLang="en-US" dirty="0"/>
              <a:t>車牌號碼也沒有四個「</a:t>
            </a:r>
            <a:r>
              <a:rPr lang="en-US" altLang="zh-TW" dirty="0"/>
              <a:t>4</a:t>
            </a:r>
            <a:r>
              <a:rPr lang="zh-TW" altLang="en-US" dirty="0"/>
              <a:t>」的。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</a:t>
            </a:r>
            <a:r>
              <a:rPr lang="zh-TW" altLang="en-US" dirty="0">
                <a:latin typeface="標楷體" panose="03000509000000000000" pitchFamily="65" charset="-120"/>
              </a:rPr>
              <a:t>不得不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來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cannot but…in order to…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政府</a:t>
            </a:r>
            <a:r>
              <a:rPr lang="zh-TW" altLang="en-US" dirty="0">
                <a:solidFill>
                  <a:srgbClr val="FF0000"/>
                </a:solidFill>
              </a:rPr>
              <a:t>不得不</a:t>
            </a:r>
            <a:r>
              <a:rPr lang="zh-TW" altLang="en-US" dirty="0"/>
              <a:t>採取各種政策</a:t>
            </a:r>
            <a:r>
              <a:rPr lang="zh-TW" altLang="en-US" dirty="0">
                <a:solidFill>
                  <a:srgbClr val="FF0000"/>
                </a:solidFill>
              </a:rPr>
              <a:t>來</a:t>
            </a:r>
            <a:r>
              <a:rPr lang="zh-TW" altLang="en-US" dirty="0"/>
              <a:t>挽救面臨崩潰的經濟。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新冠疫情期間，很多餐廳</a:t>
            </a:r>
            <a:r>
              <a:rPr lang="zh-TW" altLang="en-US" dirty="0">
                <a:solidFill>
                  <a:srgbClr val="FF0000"/>
                </a:solidFill>
              </a:rPr>
              <a:t>不得不</a:t>
            </a:r>
            <a:r>
              <a:rPr lang="zh-TW" altLang="en-US" dirty="0"/>
              <a:t>把內用改成外帶</a:t>
            </a:r>
            <a:r>
              <a:rPr lang="zh-TW" altLang="en-US" dirty="0">
                <a:solidFill>
                  <a:srgbClr val="FF0000"/>
                </a:solidFill>
              </a:rPr>
              <a:t>來</a:t>
            </a:r>
            <a:r>
              <a:rPr lang="zh-TW" altLang="en-US" dirty="0"/>
              <a:t>持續做生意。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航空公司因暴風雪過大，</a:t>
            </a:r>
            <a:r>
              <a:rPr lang="zh-TW" altLang="en-US" dirty="0">
                <a:solidFill>
                  <a:srgbClr val="FF0000"/>
                </a:solidFill>
              </a:rPr>
              <a:t>不得不</a:t>
            </a:r>
            <a:r>
              <a:rPr lang="zh-TW" altLang="en-US" dirty="0"/>
              <a:t>取消班機</a:t>
            </a:r>
            <a:r>
              <a:rPr lang="zh-TW" altLang="en-US" dirty="0">
                <a:solidFill>
                  <a:srgbClr val="FF0000"/>
                </a:solidFill>
              </a:rPr>
              <a:t>來</a:t>
            </a:r>
            <a:r>
              <a:rPr lang="zh-TW" altLang="en-US" dirty="0"/>
              <a:t>避免災難發生。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三、除此之外｜</a:t>
            </a:r>
            <a:r>
              <a:rPr lang="en-US" altLang="zh-TW" dirty="0"/>
              <a:t>…other than that…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z="3600" dirty="0"/>
              <a:t>在能源價格高漲下，經濟復甦更是困難。</a:t>
            </a:r>
            <a:r>
              <a:rPr lang="zh-TW" altLang="en-US" sz="3600" dirty="0">
                <a:solidFill>
                  <a:srgbClr val="FF0000"/>
                </a:solidFill>
              </a:rPr>
              <a:t>除此之外</a:t>
            </a:r>
            <a:r>
              <a:rPr lang="zh-TW" altLang="en-US" sz="3600" dirty="0"/>
              <a:t>，極端氣候也造成原物料供應與價格無法穩定。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在實體商店可以看到商品款式與材質，</a:t>
            </a:r>
            <a:r>
              <a:rPr lang="zh-TW" altLang="en-US" sz="3600" dirty="0">
                <a:solidFill>
                  <a:srgbClr val="FF0000"/>
                </a:solidFill>
              </a:rPr>
              <a:t>除此之外</a:t>
            </a:r>
            <a:r>
              <a:rPr lang="zh-TW" altLang="en-US" sz="3600" dirty="0"/>
              <a:t>，能</a:t>
            </a:r>
            <a:r>
              <a:rPr lang="zh-TW" altLang="en-US" sz="3600"/>
              <a:t>立刻跟店員</a:t>
            </a:r>
            <a:r>
              <a:rPr lang="zh-TW" altLang="en-US" sz="3600" dirty="0"/>
              <a:t>溝通也是吸引顧客的原因。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因婦女需外出工作而使早餐食物變得較簡單。</a:t>
            </a:r>
            <a:r>
              <a:rPr lang="zh-TW" altLang="en-US" sz="3600" dirty="0">
                <a:solidFill>
                  <a:srgbClr val="FF0000"/>
                </a:solidFill>
              </a:rPr>
              <a:t>除此之外</a:t>
            </a:r>
            <a:r>
              <a:rPr lang="zh-TW" altLang="en-US" sz="3600" dirty="0"/>
              <a:t>，西式食物變化較多，才會取代了傳統臺式早餐。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225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39</cp:revision>
  <dcterms:created xsi:type="dcterms:W3CDTF">2024-07-26T00:45:44Z</dcterms:created>
  <dcterms:modified xsi:type="dcterms:W3CDTF">2026-04-24T07:59:09Z</dcterms:modified>
</cp:coreProperties>
</file>